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302" r:id="rId2"/>
    <p:sldId id="347" r:id="rId3"/>
    <p:sldId id="345" r:id="rId4"/>
    <p:sldId id="348" r:id="rId5"/>
    <p:sldId id="355" r:id="rId6"/>
    <p:sldId id="356" r:id="rId7"/>
    <p:sldId id="349" r:id="rId8"/>
    <p:sldId id="353" r:id="rId9"/>
    <p:sldId id="351" r:id="rId10"/>
  </p:sldIdLst>
  <p:sldSz cx="9144000" cy="6858000" type="screen4x3"/>
  <p:notesSz cx="6858000" cy="9144000"/>
  <p:embeddedFontLst>
    <p:embeddedFont>
      <p:font typeface="서울한강체 B" panose="02020603020101020101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89" autoAdjust="0"/>
    <p:restoredTop sz="92442" autoAdjust="0"/>
  </p:normalViewPr>
  <p:slideViewPr>
    <p:cSldViewPr>
      <p:cViewPr varScale="1">
        <p:scale>
          <a:sx n="84" d="100"/>
          <a:sy n="84" d="100"/>
        </p:scale>
        <p:origin x="-185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19E8D4-B3AA-4225-92A5-A2EDFE6D4479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18C03-E9B6-43E9-909C-9A3C81F9E70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677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18C03-E9B6-43E9-909C-9A3C81F9E70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18C03-E9B6-43E9-909C-9A3C81F9E705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18C03-E9B6-43E9-909C-9A3C81F9E705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18C03-E9B6-43E9-909C-9A3C81F9E705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[1]</a:t>
            </a:r>
          </a:p>
          <a:p>
            <a:r>
              <a:rPr lang="ko-KR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안녕하십니까</a:t>
            </a:r>
            <a:r>
              <a:rPr lang="en-US" altLang="ko-K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완전도로를 주제로 발표를 하게 된 박현규입니다</a:t>
            </a:r>
            <a:r>
              <a:rPr lang="en-US" altLang="ko-K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18C03-E9B6-43E9-909C-9A3C81F9E705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18C03-E9B6-43E9-909C-9A3C81F9E705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18C03-E9B6-43E9-909C-9A3C81F9E705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[1]</a:t>
            </a:r>
          </a:p>
          <a:p>
            <a:r>
              <a:rPr lang="ko-KR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안녕하십니까</a:t>
            </a:r>
            <a:r>
              <a:rPr lang="en-US" altLang="ko-K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완전도로를 주제로 발표를 하게 된 박현규입니다</a:t>
            </a:r>
            <a:r>
              <a:rPr lang="en-US" altLang="ko-K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18C03-E9B6-43E9-909C-9A3C81F9E705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[1]</a:t>
            </a:r>
          </a:p>
          <a:p>
            <a:r>
              <a:rPr lang="ko-KR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안녕하십니까</a:t>
            </a:r>
            <a:r>
              <a:rPr lang="en-US" altLang="ko-K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완전도로를 주제로 발표를 하게 된 박현규입니다</a:t>
            </a:r>
            <a:r>
              <a:rPr lang="en-US" altLang="ko-K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18C03-E9B6-43E9-909C-9A3C81F9E705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4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4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AC821-8B3D-487A-9B38-BF81A12DB49D}" type="datetimeFigureOut">
              <a:rPr lang="ko-KR" altLang="en-US" smtClean="0"/>
              <a:pPr/>
              <a:t>2016-05-19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891BB-D049-47FE-BD40-BB7B277FEE9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187625" y="2204864"/>
            <a:ext cx="68407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굴림" pitchFamily="50" charset="-127"/>
                <a:ea typeface="굴림" pitchFamily="50" charset="-127"/>
              </a:rPr>
              <a:t> </a:t>
            </a:r>
            <a:r>
              <a:rPr lang="en-US" altLang="ko-KR" sz="4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굴림" pitchFamily="50" charset="-127"/>
                <a:ea typeface="굴림" pitchFamily="50" charset="-127"/>
              </a:rPr>
              <a:t> </a:t>
            </a:r>
            <a:r>
              <a:rPr lang="ko-KR" altLang="en-US" sz="28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</a:t>
            </a:r>
            <a:endParaRPr lang="en-US" altLang="ko-KR" sz="28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algn="r"/>
            <a:r>
              <a:rPr lang="ko-KR" altLang="en-US" sz="3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프로젝트 제안서</a:t>
            </a:r>
            <a:endParaRPr lang="en-US" altLang="ko-KR" sz="36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algn="r"/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( 2016.05.20 (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금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) )</a:t>
            </a:r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89459" y="3861048"/>
            <a:ext cx="263091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2010008061 </a:t>
            </a:r>
            <a:r>
              <a:rPr lang="ko-KR" altLang="en-US" sz="1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도시공학과</a:t>
            </a:r>
            <a:r>
              <a:rPr lang="en-US" altLang="ko-KR" sz="1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</a:t>
            </a:r>
            <a:r>
              <a:rPr lang="ko-KR" altLang="en-US" sz="1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박현규</a:t>
            </a:r>
            <a:endParaRPr lang="en-US" altLang="ko-KR" sz="1400" dirty="0" smtClean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algn="r"/>
            <a:r>
              <a:rPr lang="en-US" altLang="ko-KR" sz="1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2015004584 </a:t>
            </a:r>
            <a:r>
              <a:rPr lang="ko-KR" altLang="en-US" sz="1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컴퓨터공학</a:t>
            </a:r>
            <a:r>
              <a:rPr lang="ko-KR" altLang="en-US" sz="1400" dirty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과 </a:t>
            </a:r>
            <a:r>
              <a:rPr lang="ko-KR" altLang="en-US" sz="1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배지운</a:t>
            </a:r>
            <a:endParaRPr lang="en-US" altLang="ko-KR" sz="1400" dirty="0" smtClean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algn="r"/>
            <a:r>
              <a:rPr lang="en-US" altLang="ko-KR" sz="1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2015004820 </a:t>
            </a:r>
            <a:r>
              <a:rPr lang="ko-KR" altLang="en-US" sz="1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컴퓨터공학과 이상헌</a:t>
            </a:r>
            <a:endParaRPr lang="en-US" altLang="ko-KR" sz="1400" dirty="0" smtClean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algn="r"/>
            <a:r>
              <a:rPr lang="en-US" altLang="ko-KR" sz="1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2015004857 </a:t>
            </a:r>
            <a:r>
              <a:rPr lang="ko-KR" altLang="en-US" sz="1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컴퓨터공학과 이영수</a:t>
            </a:r>
            <a:endParaRPr lang="ko-KR" altLang="en-US" sz="1400" dirty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1223628" y="3777043"/>
            <a:ext cx="6696744" cy="36000"/>
            <a:chOff x="1223628" y="3412265"/>
            <a:chExt cx="6696744" cy="36000"/>
          </a:xfrm>
          <a:solidFill>
            <a:schemeClr val="tx1"/>
          </a:solidFill>
        </p:grpSpPr>
        <p:cxnSp>
          <p:nvCxnSpPr>
            <p:cNvPr id="8" name="직선 연결선 7"/>
            <p:cNvCxnSpPr/>
            <p:nvPr/>
          </p:nvCxnSpPr>
          <p:spPr>
            <a:xfrm>
              <a:off x="1223628" y="3430265"/>
              <a:ext cx="6696744" cy="0"/>
            </a:xfrm>
            <a:prstGeom prst="line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직사각형 13"/>
            <p:cNvSpPr/>
            <p:nvPr/>
          </p:nvSpPr>
          <p:spPr>
            <a:xfrm>
              <a:off x="1223628" y="3412265"/>
              <a:ext cx="2956408" cy="36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-6608" y="0"/>
            <a:ext cx="134870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006972" y="-27384"/>
            <a:ext cx="134870" cy="68980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149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-6608" y="0"/>
            <a:ext cx="134870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006972" y="-27384"/>
            <a:ext cx="134870" cy="68980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 flipV="1">
            <a:off x="1016289" y="1551681"/>
            <a:ext cx="6860562" cy="9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7"/>
          <p:cNvSpPr txBox="1"/>
          <p:nvPr/>
        </p:nvSpPr>
        <p:spPr>
          <a:xfrm>
            <a:off x="964972" y="1214038"/>
            <a:ext cx="26709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TABLE OF CONTENTS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6127283" y="2798214"/>
            <a:ext cx="1685077" cy="1107026"/>
            <a:chOff x="5675872" y="2355726"/>
            <a:chExt cx="1685077" cy="1107026"/>
          </a:xfrm>
        </p:grpSpPr>
        <p:sp>
          <p:nvSpPr>
            <p:cNvPr id="8" name="TextBox 14"/>
            <p:cNvSpPr txBox="1"/>
            <p:nvPr/>
          </p:nvSpPr>
          <p:spPr>
            <a:xfrm>
              <a:off x="5675872" y="2355726"/>
              <a:ext cx="14574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서울한강체 B" pitchFamily="18" charset="-127"/>
                  <a:ea typeface="서울한강체 B" pitchFamily="18" charset="-127"/>
                </a:rPr>
                <a:t>01 | </a:t>
              </a:r>
              <a:r>
                <a:rPr lang="ko-KR" altLang="en-US" sz="20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서울한강체 B" pitchFamily="18" charset="-127"/>
                  <a:ea typeface="서울한강체 B" pitchFamily="18" charset="-127"/>
                </a:rPr>
                <a:t>팀 소개</a:t>
              </a:r>
              <a:endPara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endParaRPr>
            </a:p>
          </p:txBody>
        </p:sp>
        <p:sp>
          <p:nvSpPr>
            <p:cNvPr id="9" name="TextBox 15"/>
            <p:cNvSpPr txBox="1"/>
            <p:nvPr/>
          </p:nvSpPr>
          <p:spPr>
            <a:xfrm>
              <a:off x="5675872" y="2709184"/>
              <a:ext cx="16850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서울한강체 B" pitchFamily="18" charset="-127"/>
                  <a:ea typeface="서울한강체 B" pitchFamily="18" charset="-127"/>
                </a:rPr>
                <a:t>02 | </a:t>
              </a:r>
              <a:r>
                <a:rPr lang="ko-KR" altLang="en-US" sz="20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서울한강체 B" pitchFamily="18" charset="-127"/>
                  <a:ea typeface="서울한강체 B" pitchFamily="18" charset="-127"/>
                </a:rPr>
                <a:t>게임 소개</a:t>
              </a:r>
              <a:endPara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endParaRPr>
            </a:p>
          </p:txBody>
        </p:sp>
        <p:sp>
          <p:nvSpPr>
            <p:cNvPr id="11" name="TextBox 16"/>
            <p:cNvSpPr txBox="1"/>
            <p:nvPr/>
          </p:nvSpPr>
          <p:spPr>
            <a:xfrm>
              <a:off x="5675872" y="3062642"/>
              <a:ext cx="11608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dirty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서울한강체 B" pitchFamily="18" charset="-127"/>
                  <a:ea typeface="서울한강체 B" pitchFamily="18" charset="-127"/>
                </a:rPr>
                <a:t>03 | </a:t>
              </a:r>
              <a:r>
                <a:rPr lang="ko-KR" altLang="en-US" sz="2000" dirty="0" smtClean="0">
                  <a:ln>
                    <a:solidFill>
                      <a:schemeClr val="tx1">
                        <a:alpha val="30000"/>
                      </a:schemeClr>
                    </a:solidFill>
                  </a:ln>
                  <a:latin typeface="서울한강체 B" pitchFamily="18" charset="-127"/>
                  <a:ea typeface="서울한강체 B" pitchFamily="18" charset="-127"/>
                </a:rPr>
                <a:t>각오</a:t>
              </a:r>
              <a:endPara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endParaRPr>
            </a:p>
          </p:txBody>
        </p:sp>
      </p:grpSp>
      <p:cxnSp>
        <p:nvCxnSpPr>
          <p:cNvPr id="13" name="직선 연결선 12"/>
          <p:cNvCxnSpPr/>
          <p:nvPr/>
        </p:nvCxnSpPr>
        <p:spPr>
          <a:xfrm flipV="1">
            <a:off x="1025814" y="5228289"/>
            <a:ext cx="6860562" cy="9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29"/>
          <p:cNvSpPr txBox="1"/>
          <p:nvPr/>
        </p:nvSpPr>
        <p:spPr>
          <a:xfrm>
            <a:off x="8656226" y="6558529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02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  <p:sp>
        <p:nvSpPr>
          <p:cNvPr id="17" name="TextBox 29"/>
          <p:cNvSpPr txBox="1"/>
          <p:nvPr/>
        </p:nvSpPr>
        <p:spPr>
          <a:xfrm>
            <a:off x="7726866" y="6562392"/>
            <a:ext cx="10262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프로젝</a:t>
            </a:r>
            <a:r>
              <a:rPr lang="ko-KR" altLang="en-US" sz="1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트 </a:t>
            </a:r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제안서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325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-6608" y="0"/>
            <a:ext cx="134870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006972" y="-27384"/>
            <a:ext cx="134870" cy="68980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955" y="1759144"/>
            <a:ext cx="3424501" cy="3614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5956094" y="3212976"/>
            <a:ext cx="1136186" cy="1440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1547664" y="492641"/>
            <a:ext cx="71250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4"/>
          <p:cNvSpPr txBox="1"/>
          <p:nvPr/>
        </p:nvSpPr>
        <p:spPr>
          <a:xfrm>
            <a:off x="408630" y="292586"/>
            <a:ext cx="946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팀 소개</a:t>
            </a:r>
            <a:endParaRPr lang="ko-KR" altLang="en-US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24434" y="1967349"/>
            <a:ext cx="4751622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err="1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팀명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: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컴퓨터공학과 조만간 일어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!#&amp;%(</a:t>
            </a:r>
            <a:r>
              <a:rPr lang="ko-KR" altLang="en-US" sz="2000" dirty="0" err="1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네여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팀장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이영수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(21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세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,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디자이너 및 개발자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)</a:t>
            </a:r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팀원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박현규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(27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세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,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매니저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)</a:t>
            </a:r>
          </a:p>
          <a:p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 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배지운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(22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세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,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개발자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)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이상헌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(22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세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,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디자이너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)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</a:t>
            </a:r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endParaRPr lang="ko-KR" altLang="en-US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21" name="TextBox 29"/>
          <p:cNvSpPr txBox="1"/>
          <p:nvPr/>
        </p:nvSpPr>
        <p:spPr>
          <a:xfrm>
            <a:off x="8656226" y="6558529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03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  <p:sp>
        <p:nvSpPr>
          <p:cNvPr id="22" name="TextBox 29"/>
          <p:cNvSpPr txBox="1"/>
          <p:nvPr/>
        </p:nvSpPr>
        <p:spPr>
          <a:xfrm>
            <a:off x="7726866" y="6562392"/>
            <a:ext cx="10262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프로젝</a:t>
            </a:r>
            <a:r>
              <a:rPr lang="ko-KR" altLang="en-US" sz="1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트 </a:t>
            </a:r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제안서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57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-6608" y="0"/>
            <a:ext cx="134870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006972" y="-27384"/>
            <a:ext cx="134870" cy="68980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835696" y="492641"/>
            <a:ext cx="683706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14"/>
          <p:cNvSpPr txBox="1"/>
          <p:nvPr/>
        </p:nvSpPr>
        <p:spPr>
          <a:xfrm>
            <a:off x="408630" y="292586"/>
            <a:ext cx="1173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게임 소개</a:t>
            </a:r>
            <a:endParaRPr lang="ko-KR" altLang="en-US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11" name="TextBox 14"/>
          <p:cNvSpPr txBox="1"/>
          <p:nvPr/>
        </p:nvSpPr>
        <p:spPr>
          <a:xfrm>
            <a:off x="324434" y="1124744"/>
            <a:ext cx="427552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게임이름 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: I.M.F ( It’s       My Fault )</a:t>
            </a:r>
          </a:p>
          <a:p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r>
              <a:rPr lang="ko-KR" altLang="en-US" sz="2000" dirty="0" err="1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게임컨셉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:</a:t>
            </a:r>
          </a:p>
          <a:p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688845" y="1147322"/>
            <a:ext cx="681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n>
                  <a:solidFill>
                    <a:srgbClr val="FF0000">
                      <a:alpha val="30000"/>
                    </a:srgbClr>
                  </a:solidFill>
                </a:ln>
                <a:solidFill>
                  <a:srgbClr val="FF0000"/>
                </a:solidFill>
                <a:latin typeface="서울한강체 B" pitchFamily="18" charset="-127"/>
                <a:ea typeface="서울한강체 B" pitchFamily="18" charset="-127"/>
              </a:rPr>
              <a:t>(not)</a:t>
            </a:r>
            <a:endParaRPr lang="ko-KR" altLang="en-US" dirty="0">
              <a:ln>
                <a:solidFill>
                  <a:srgbClr val="FF0000">
                    <a:alpha val="30000"/>
                  </a:srgbClr>
                </a:solidFill>
              </a:ln>
              <a:solidFill>
                <a:srgbClr val="FF0000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V="1">
            <a:off x="3059832" y="2564904"/>
            <a:ext cx="2304256" cy="25295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4355976" y="2448183"/>
            <a:ext cx="1352294" cy="30783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2843808" y="4130710"/>
            <a:ext cx="3096344" cy="8104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4516033" y="2483604"/>
            <a:ext cx="704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2</a:t>
            </a:r>
            <a:r>
              <a:rPr lang="ko-KR" altLang="en-US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인용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2555776" y="4293096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퍼즐풀기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5530682" y="4931942"/>
            <a:ext cx="7970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스코어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4240801" y="3669045"/>
            <a:ext cx="79701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n>
                  <a:solidFill>
                    <a:srgbClr val="0070C0">
                      <a:alpha val="30000"/>
                    </a:srgbClr>
                  </a:solidFill>
                </a:ln>
                <a:solidFill>
                  <a:srgbClr val="0070C0"/>
                </a:solidFill>
                <a:latin typeface="서울한강체 B" pitchFamily="18" charset="-127"/>
                <a:ea typeface="서울한강체 B" pitchFamily="18" charset="-127"/>
              </a:rPr>
              <a:t>협동심</a:t>
            </a:r>
            <a:endParaRPr lang="en-US" altLang="ko-KR" dirty="0" smtClean="0">
              <a:ln>
                <a:solidFill>
                  <a:srgbClr val="0070C0">
                    <a:alpha val="30000"/>
                  </a:srgbClr>
                </a:solidFill>
              </a:ln>
              <a:solidFill>
                <a:srgbClr val="0070C0"/>
              </a:solidFill>
              <a:latin typeface="서울한강체 B" pitchFamily="18" charset="-127"/>
              <a:ea typeface="서울한강체 B" pitchFamily="18" charset="-127"/>
            </a:endParaRPr>
          </a:p>
          <a:p>
            <a:r>
              <a:rPr lang="ko-KR" altLang="en-US" dirty="0" smtClean="0">
                <a:ln>
                  <a:solidFill>
                    <a:srgbClr val="0070C0">
                      <a:alpha val="30000"/>
                    </a:srgbClr>
                  </a:solidFill>
                </a:ln>
                <a:solidFill>
                  <a:srgbClr val="0070C0"/>
                </a:solidFill>
                <a:latin typeface="서울한강체 B" pitchFamily="18" charset="-127"/>
                <a:ea typeface="서울한강체 B" pitchFamily="18" charset="-127"/>
              </a:rPr>
              <a:t> 단합</a:t>
            </a:r>
            <a:endParaRPr lang="en-US" altLang="ko-KR" dirty="0" smtClean="0">
              <a:ln>
                <a:solidFill>
                  <a:srgbClr val="0070C0">
                    <a:alpha val="30000"/>
                  </a:srgbClr>
                </a:solidFill>
              </a:ln>
              <a:solidFill>
                <a:srgbClr val="0070C0"/>
              </a:solidFill>
              <a:latin typeface="서울한강체 B" pitchFamily="18" charset="-127"/>
              <a:ea typeface="서울한강체 B" pitchFamily="18" charset="-127"/>
            </a:endParaRPr>
          </a:p>
          <a:p>
            <a:r>
              <a:rPr lang="ko-KR" altLang="en-US" dirty="0" smtClean="0">
                <a:ln>
                  <a:solidFill>
                    <a:srgbClr val="0070C0">
                      <a:alpha val="30000"/>
                    </a:srgbClr>
                  </a:solidFill>
                </a:ln>
                <a:solidFill>
                  <a:srgbClr val="0070C0"/>
                </a:solidFill>
                <a:latin typeface="서울한강체 B" pitchFamily="18" charset="-127"/>
                <a:ea typeface="서울한강체 B" pitchFamily="18" charset="-127"/>
              </a:rPr>
              <a:t>전우애</a:t>
            </a:r>
            <a:endParaRPr lang="ko-KR" altLang="en-US" dirty="0">
              <a:ln>
                <a:solidFill>
                  <a:srgbClr val="0070C0">
                    <a:alpha val="30000"/>
                  </a:srgbClr>
                </a:solidFill>
              </a:ln>
              <a:solidFill>
                <a:srgbClr val="0070C0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4228940" y="3615588"/>
            <a:ext cx="79541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>
                <a:ln>
                  <a:solidFill>
                    <a:srgbClr val="FF0000">
                      <a:alpha val="30000"/>
                    </a:srgbClr>
                  </a:solidFill>
                </a:ln>
                <a:solidFill>
                  <a:srgbClr val="FF0000"/>
                </a:solidFill>
                <a:latin typeface="서울한강체 B" pitchFamily="18" charset="-127"/>
                <a:ea typeface="서울한강체 B" pitchFamily="18" charset="-127"/>
              </a:rPr>
              <a:t> 불신</a:t>
            </a:r>
            <a:endParaRPr lang="en-US" altLang="ko-KR" dirty="0">
              <a:ln>
                <a:solidFill>
                  <a:srgbClr val="FF0000">
                    <a:alpha val="30000"/>
                  </a:srgbClr>
                </a:solidFill>
              </a:ln>
              <a:solidFill>
                <a:srgbClr val="FF0000"/>
              </a:solidFill>
              <a:latin typeface="서울한강체 B" pitchFamily="18" charset="-127"/>
              <a:ea typeface="서울한강체 B" pitchFamily="18" charset="-127"/>
            </a:endParaRPr>
          </a:p>
          <a:p>
            <a:r>
              <a:rPr lang="ko-KR" altLang="en-US" dirty="0">
                <a:ln>
                  <a:solidFill>
                    <a:srgbClr val="FF0000">
                      <a:alpha val="30000"/>
                    </a:srgbClr>
                  </a:solidFill>
                </a:ln>
                <a:solidFill>
                  <a:srgbClr val="FF0000"/>
                </a:solidFill>
                <a:latin typeface="서울한강체 B" pitchFamily="18" charset="-127"/>
                <a:ea typeface="서울한강체 B" pitchFamily="18" charset="-127"/>
              </a:rPr>
              <a:t>배신감</a:t>
            </a:r>
            <a:endParaRPr lang="en-US" altLang="ko-KR" dirty="0">
              <a:ln>
                <a:solidFill>
                  <a:srgbClr val="FF0000">
                    <a:alpha val="30000"/>
                  </a:srgbClr>
                </a:solidFill>
              </a:ln>
              <a:solidFill>
                <a:srgbClr val="FF0000"/>
              </a:solidFill>
              <a:latin typeface="서울한강체 B" pitchFamily="18" charset="-127"/>
              <a:ea typeface="서울한강체 B" pitchFamily="18" charset="-127"/>
            </a:endParaRPr>
          </a:p>
          <a:p>
            <a:r>
              <a:rPr lang="ko-KR" altLang="en-US" dirty="0">
                <a:ln>
                  <a:solidFill>
                    <a:srgbClr val="FF0000">
                      <a:alpha val="30000"/>
                    </a:srgbClr>
                  </a:solidFill>
                </a:ln>
                <a:solidFill>
                  <a:srgbClr val="FF0000"/>
                </a:solidFill>
                <a:latin typeface="서울한강체 B" pitchFamily="18" charset="-127"/>
                <a:ea typeface="서울한강체 B" pitchFamily="18" charset="-127"/>
              </a:rPr>
              <a:t>복수심</a:t>
            </a:r>
            <a:endParaRPr lang="en-US" altLang="ko-KR" dirty="0">
              <a:ln>
                <a:solidFill>
                  <a:srgbClr val="FF0000">
                    <a:alpha val="30000"/>
                  </a:srgbClr>
                </a:solidFill>
              </a:ln>
              <a:solidFill>
                <a:srgbClr val="FF0000"/>
              </a:solidFill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656226" y="6558529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04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  <p:sp>
        <p:nvSpPr>
          <p:cNvPr id="31" name="TextBox 29"/>
          <p:cNvSpPr txBox="1"/>
          <p:nvPr/>
        </p:nvSpPr>
        <p:spPr>
          <a:xfrm>
            <a:off x="7726866" y="6562392"/>
            <a:ext cx="10262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프로젝</a:t>
            </a:r>
            <a:r>
              <a:rPr lang="ko-KR" altLang="en-US" sz="1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트 </a:t>
            </a:r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제안서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474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6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-6608" y="0"/>
            <a:ext cx="134870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006972" y="-27384"/>
            <a:ext cx="134870" cy="68980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835696" y="492641"/>
            <a:ext cx="683706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14"/>
          <p:cNvSpPr txBox="1"/>
          <p:nvPr/>
        </p:nvSpPr>
        <p:spPr>
          <a:xfrm>
            <a:off x="408630" y="292586"/>
            <a:ext cx="1173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게임 소개</a:t>
            </a:r>
            <a:endParaRPr lang="ko-KR" altLang="en-US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40767"/>
            <a:ext cx="6912770" cy="3888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1619672" y="3933056"/>
            <a:ext cx="4320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 smtClean="0">
                <a:ln>
                  <a:solidFill>
                    <a:schemeClr val="accent5">
                      <a:lumMod val="40000"/>
                      <a:lumOff val="60000"/>
                      <a:alpha val="30000"/>
                    </a:schemeClr>
                  </a:solidFill>
                </a:ln>
                <a:solidFill>
                  <a:schemeClr val="accent5">
                    <a:lumMod val="40000"/>
                    <a:lumOff val="60000"/>
                  </a:schemeClr>
                </a:solidFill>
                <a:latin typeface="서울한강체 B" pitchFamily="18" charset="-127"/>
                <a:ea typeface="서울한강체 B" pitchFamily="18" charset="-127"/>
              </a:rPr>
              <a:t>1P</a:t>
            </a:r>
            <a:endParaRPr lang="en-US" altLang="ko-KR" dirty="0" smtClean="0">
              <a:ln>
                <a:solidFill>
                  <a:srgbClr val="0070C0">
                    <a:alpha val="30000"/>
                  </a:srgbClr>
                </a:solidFill>
              </a:ln>
              <a:solidFill>
                <a:srgbClr val="0070C0"/>
              </a:solidFill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035165" y="3933055"/>
            <a:ext cx="43204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 smtClean="0">
                <a:ln>
                  <a:solidFill>
                    <a:schemeClr val="accent5">
                      <a:lumMod val="40000"/>
                      <a:lumOff val="60000"/>
                      <a:alpha val="30000"/>
                    </a:schemeClr>
                  </a:solidFill>
                </a:ln>
                <a:solidFill>
                  <a:schemeClr val="accent5">
                    <a:lumMod val="40000"/>
                    <a:lumOff val="60000"/>
                  </a:schemeClr>
                </a:solidFill>
                <a:latin typeface="서울한강체 B" pitchFamily="18" charset="-127"/>
                <a:ea typeface="서울한강체 B" pitchFamily="18" charset="-127"/>
              </a:rPr>
              <a:t>2P</a:t>
            </a:r>
            <a:endParaRPr lang="en-US" altLang="ko-KR" dirty="0" smtClean="0">
              <a:ln>
                <a:solidFill>
                  <a:srgbClr val="0070C0">
                    <a:alpha val="30000"/>
                  </a:srgbClr>
                </a:solidFill>
              </a:ln>
              <a:solidFill>
                <a:srgbClr val="0070C0"/>
              </a:solidFill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15" name="TextBox 29"/>
          <p:cNvSpPr txBox="1"/>
          <p:nvPr/>
        </p:nvSpPr>
        <p:spPr>
          <a:xfrm>
            <a:off x="8656226" y="6558529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05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  <p:sp>
        <p:nvSpPr>
          <p:cNvPr id="16" name="TextBox 29"/>
          <p:cNvSpPr txBox="1"/>
          <p:nvPr/>
        </p:nvSpPr>
        <p:spPr>
          <a:xfrm>
            <a:off x="7726866" y="6562392"/>
            <a:ext cx="10262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프로젝</a:t>
            </a:r>
            <a:r>
              <a:rPr lang="ko-KR" altLang="en-US" sz="1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트 </a:t>
            </a:r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제안서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728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43676"/>
            <a:ext cx="6907597" cy="3885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-6608" y="0"/>
            <a:ext cx="134870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006972" y="-27384"/>
            <a:ext cx="134870" cy="68980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/>
        </p:nvCxnSpPr>
        <p:spPr>
          <a:xfrm>
            <a:off x="1835696" y="492641"/>
            <a:ext cx="683706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14"/>
          <p:cNvSpPr txBox="1"/>
          <p:nvPr/>
        </p:nvSpPr>
        <p:spPr>
          <a:xfrm>
            <a:off x="408630" y="292586"/>
            <a:ext cx="1173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게임 소개</a:t>
            </a:r>
            <a:endParaRPr lang="ko-KR" altLang="en-US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732240" y="3861048"/>
            <a:ext cx="13500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ln>
                  <a:solidFill>
                    <a:srgbClr val="FF0000">
                      <a:alpha val="30000"/>
                    </a:srgbClr>
                  </a:solidFill>
                </a:ln>
                <a:solidFill>
                  <a:srgbClr val="FF0000"/>
                </a:solidFill>
                <a:latin typeface="서울한강체 B" pitchFamily="18" charset="-127"/>
                <a:ea typeface="서울한강체 B" pitchFamily="18" charset="-127"/>
              </a:rPr>
              <a:t>스위치</a:t>
            </a:r>
            <a:r>
              <a:rPr lang="ko-KR" altLang="en-US" sz="1400" dirty="0">
                <a:ln>
                  <a:solidFill>
                    <a:srgbClr val="FF0000">
                      <a:alpha val="30000"/>
                    </a:srgbClr>
                  </a:solidFill>
                </a:ln>
                <a:solidFill>
                  <a:srgbClr val="FF0000"/>
                </a:solidFill>
                <a:latin typeface="서울한강체 B" pitchFamily="18" charset="-127"/>
                <a:ea typeface="서울한강체 B" pitchFamily="18" charset="-127"/>
              </a:rPr>
              <a:t>를 </a:t>
            </a:r>
            <a:r>
              <a:rPr lang="ko-KR" altLang="en-US" sz="1400" dirty="0" smtClean="0">
                <a:ln>
                  <a:solidFill>
                    <a:srgbClr val="FF0000">
                      <a:alpha val="30000"/>
                    </a:srgbClr>
                  </a:solidFill>
                </a:ln>
                <a:solidFill>
                  <a:srgbClr val="FF0000"/>
                </a:solidFill>
                <a:latin typeface="서울한강체 B" pitchFamily="18" charset="-127"/>
                <a:ea typeface="서울한강체 B" pitchFamily="18" charset="-127"/>
              </a:rPr>
              <a:t>밟으면</a:t>
            </a:r>
            <a:endParaRPr lang="ko-KR" altLang="en-US" sz="1400" dirty="0">
              <a:ln>
                <a:solidFill>
                  <a:srgbClr val="FF0000">
                    <a:alpha val="30000"/>
                  </a:srgbClr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067944" y="3401827"/>
            <a:ext cx="122413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ln>
                  <a:solidFill>
                    <a:schemeClr val="accent5">
                      <a:lumMod val="40000"/>
                      <a:lumOff val="60000"/>
                      <a:alpha val="30000"/>
                    </a:schemeClr>
                  </a:solidFill>
                </a:ln>
                <a:solidFill>
                  <a:schemeClr val="accent5">
                    <a:lumMod val="40000"/>
                    <a:lumOff val="60000"/>
                  </a:schemeClr>
                </a:solidFill>
                <a:latin typeface="서울한강체 B" pitchFamily="18" charset="-127"/>
                <a:ea typeface="서울한강체 B" pitchFamily="18" charset="-127"/>
              </a:rPr>
              <a:t>계단이 밟아짐</a:t>
            </a:r>
            <a:endParaRPr lang="en-US" altLang="ko-KR" dirty="0" smtClean="0">
              <a:ln>
                <a:solidFill>
                  <a:srgbClr val="0070C0">
                    <a:alpha val="30000"/>
                  </a:srgbClr>
                </a:solidFill>
              </a:ln>
              <a:solidFill>
                <a:srgbClr val="0070C0"/>
              </a:solidFill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15" name="TextBox 29"/>
          <p:cNvSpPr txBox="1"/>
          <p:nvPr/>
        </p:nvSpPr>
        <p:spPr>
          <a:xfrm>
            <a:off x="8656226" y="6558529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06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  <p:sp>
        <p:nvSpPr>
          <p:cNvPr id="16" name="TextBox 29"/>
          <p:cNvSpPr txBox="1"/>
          <p:nvPr/>
        </p:nvSpPr>
        <p:spPr>
          <a:xfrm>
            <a:off x="7726866" y="6562392"/>
            <a:ext cx="10262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프로젝</a:t>
            </a:r>
            <a:r>
              <a:rPr lang="ko-KR" altLang="en-US" sz="1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트 </a:t>
            </a:r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제안서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4443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-6608" y="0"/>
            <a:ext cx="134870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006972" y="-27384"/>
            <a:ext cx="134870" cy="68980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1835696" y="492641"/>
            <a:ext cx="6837061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14"/>
          <p:cNvSpPr txBox="1"/>
          <p:nvPr/>
        </p:nvSpPr>
        <p:spPr>
          <a:xfrm>
            <a:off x="408630" y="292586"/>
            <a:ext cx="11737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게임 소개</a:t>
            </a:r>
            <a:endParaRPr lang="ko-KR" altLang="en-US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7" name="TextBox 14"/>
          <p:cNvSpPr txBox="1"/>
          <p:nvPr/>
        </p:nvSpPr>
        <p:spPr>
          <a:xfrm>
            <a:off x="1444221" y="1124744"/>
            <a:ext cx="312777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Tx/>
              <a:buChar char="-"/>
            </a:pP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6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가지 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Stage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게임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2</a:t>
            </a:r>
            <a:r>
              <a:rPr lang="ko-KR" altLang="en-US" sz="2000" dirty="0" err="1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명이서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 함께 조작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점수</a:t>
            </a:r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를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얻는다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지능계발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,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우정함양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,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재미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514" y="2611944"/>
            <a:ext cx="6283830" cy="3534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29"/>
          <p:cNvSpPr txBox="1"/>
          <p:nvPr/>
        </p:nvSpPr>
        <p:spPr>
          <a:xfrm>
            <a:off x="8656226" y="6558529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07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  <p:sp>
        <p:nvSpPr>
          <p:cNvPr id="11" name="TextBox 29"/>
          <p:cNvSpPr txBox="1"/>
          <p:nvPr/>
        </p:nvSpPr>
        <p:spPr>
          <a:xfrm>
            <a:off x="7726866" y="6562392"/>
            <a:ext cx="10262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프로젝</a:t>
            </a:r>
            <a:r>
              <a:rPr lang="ko-KR" altLang="en-US" sz="1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트 </a:t>
            </a:r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제안서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329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-6608" y="0"/>
            <a:ext cx="134870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006972" y="-27384"/>
            <a:ext cx="134870" cy="68980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>
            <a:off x="1547664" y="492641"/>
            <a:ext cx="712509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14"/>
          <p:cNvSpPr txBox="1"/>
          <p:nvPr/>
        </p:nvSpPr>
        <p:spPr>
          <a:xfrm>
            <a:off x="538087" y="292586"/>
            <a:ext cx="6495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각오</a:t>
            </a:r>
            <a:endParaRPr lang="ko-KR" altLang="en-US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11" name="TextBox 14"/>
          <p:cNvSpPr txBox="1"/>
          <p:nvPr/>
        </p:nvSpPr>
        <p:spPr>
          <a:xfrm>
            <a:off x="464029" y="1567820"/>
            <a:ext cx="842845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노력해야 할 부분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algn="ctr"/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단순한 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2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인</a:t>
            </a:r>
            <a:r>
              <a:rPr lang="ko-KR" altLang="en-US" sz="2000" dirty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용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플레이 게임으로 그치지 않게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,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참신한 미니게임 아이디어 요구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실수를 했을 시 적나라한 결과를 보여줌으로써 비협동적 요소 다량 첨가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즐겁게 함께 진행 </a:t>
            </a:r>
            <a:r>
              <a:rPr lang="en-US" altLang="ko-KR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vs </a:t>
            </a: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인연 끊기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marL="342900" indent="-342900">
              <a:buFontTx/>
              <a:buChar char="-"/>
            </a:pP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다짐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algn="ctr"/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기술적 요소와 아이디어 짜내기에 난항이 예상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협동심을 발휘 잘 완성해 볼 것</a:t>
            </a:r>
            <a:endParaRPr lang="en-US" altLang="ko-KR" sz="2000" dirty="0" smtClean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  <a:p>
            <a:endParaRPr lang="en-US" altLang="ko-KR" sz="200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sp>
        <p:nvSpPr>
          <p:cNvPr id="13" name="TextBox 29"/>
          <p:cNvSpPr txBox="1"/>
          <p:nvPr/>
        </p:nvSpPr>
        <p:spPr>
          <a:xfrm>
            <a:off x="8656226" y="6558529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08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  <p:sp>
        <p:nvSpPr>
          <p:cNvPr id="14" name="TextBox 29"/>
          <p:cNvSpPr txBox="1"/>
          <p:nvPr/>
        </p:nvSpPr>
        <p:spPr>
          <a:xfrm>
            <a:off x="7726866" y="6562392"/>
            <a:ext cx="10262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프로젝</a:t>
            </a:r>
            <a:r>
              <a:rPr lang="ko-KR" altLang="en-US" sz="1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트 </a:t>
            </a:r>
            <a:r>
              <a:rPr lang="ko-KR" altLang="en-US" sz="1000" dirty="0" smtClean="0">
                <a:ln>
                  <a:solidFill>
                    <a:schemeClr val="tx1">
                      <a:alpha val="50000"/>
                    </a:schemeClr>
                  </a:solidFill>
                </a:ln>
                <a:latin typeface="서울한강체 B" panose="02020603020101020101" pitchFamily="18" charset="-127"/>
                <a:ea typeface="서울한강체 B" panose="02020603020101020101" pitchFamily="18" charset="-127"/>
              </a:rPr>
              <a:t>제안서</a:t>
            </a:r>
            <a:endParaRPr lang="en-US" altLang="ko-KR" sz="1000" dirty="0">
              <a:ln>
                <a:solidFill>
                  <a:schemeClr val="tx1">
                    <a:alpha val="50000"/>
                  </a:schemeClr>
                </a:solidFill>
              </a:ln>
              <a:latin typeface="서울한강체 B" panose="02020603020101020101" pitchFamily="18" charset="-127"/>
              <a:ea typeface="서울한강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5346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-6608" y="0"/>
            <a:ext cx="134870" cy="688538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9006972" y="-27384"/>
            <a:ext cx="134870" cy="68980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187625" y="3009146"/>
            <a:ext cx="68407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4000" spc="-15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감사합니다</a:t>
            </a:r>
            <a:r>
              <a:rPr lang="en-US" altLang="ko-KR" sz="4000" spc="-15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latin typeface="서울한강체 B" pitchFamily="18" charset="-127"/>
                <a:ea typeface="서울한강체 B" pitchFamily="18" charset="-127"/>
              </a:rPr>
              <a:t>.</a:t>
            </a:r>
            <a:endParaRPr lang="en-US" altLang="ko-KR" sz="4000" spc="-150" dirty="0">
              <a:ln>
                <a:solidFill>
                  <a:schemeClr val="tx1">
                    <a:alpha val="30000"/>
                  </a:schemeClr>
                </a:solidFill>
              </a:ln>
              <a:latin typeface="서울한강체 B" pitchFamily="18" charset="-127"/>
              <a:ea typeface="서울한강체 B" pitchFamily="18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223628" y="3777043"/>
            <a:ext cx="6696744" cy="36000"/>
            <a:chOff x="1223628" y="3412265"/>
            <a:chExt cx="6696744" cy="36000"/>
          </a:xfrm>
          <a:solidFill>
            <a:schemeClr val="tx1"/>
          </a:solidFill>
        </p:grpSpPr>
        <p:cxnSp>
          <p:nvCxnSpPr>
            <p:cNvPr id="7" name="직선 연결선 6"/>
            <p:cNvCxnSpPr/>
            <p:nvPr/>
          </p:nvCxnSpPr>
          <p:spPr>
            <a:xfrm>
              <a:off x="1223628" y="3430265"/>
              <a:ext cx="6696744" cy="0"/>
            </a:xfrm>
            <a:prstGeom prst="line">
              <a:avLst/>
            </a:prstGeom>
            <a:grp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/>
            <p:cNvSpPr/>
            <p:nvPr/>
          </p:nvSpPr>
          <p:spPr>
            <a:xfrm>
              <a:off x="1223628" y="3412265"/>
              <a:ext cx="2956408" cy="36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49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4199</TotalTime>
  <Words>248</Words>
  <Application>Microsoft Office PowerPoint</Application>
  <PresentationFormat>화면 슬라이드 쇼(4:3)</PresentationFormat>
  <Paragraphs>90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굴림</vt:lpstr>
      <vt:lpstr>Arial</vt:lpstr>
      <vt:lpstr>서울한강체 B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Registered User</dc:creator>
  <cp:lastModifiedBy>Registered User</cp:lastModifiedBy>
  <cp:revision>363</cp:revision>
  <dcterms:created xsi:type="dcterms:W3CDTF">2014-06-13T13:51:06Z</dcterms:created>
  <dcterms:modified xsi:type="dcterms:W3CDTF">2016-05-19T10:34:29Z</dcterms:modified>
</cp:coreProperties>
</file>

<file path=docProps/thumbnail.jpeg>
</file>